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4"/>
  </p:notesMasterIdLst>
  <p:handoutMasterIdLst>
    <p:handoutMasterId r:id="rId15"/>
  </p:handoutMasterIdLst>
  <p:sldIdLst>
    <p:sldId id="564" r:id="rId2"/>
    <p:sldId id="565" r:id="rId3"/>
    <p:sldId id="568" r:id="rId4"/>
    <p:sldId id="577" r:id="rId5"/>
    <p:sldId id="578" r:id="rId6"/>
    <p:sldId id="579" r:id="rId7"/>
    <p:sldId id="580" r:id="rId8"/>
    <p:sldId id="573" r:id="rId9"/>
    <p:sldId id="574" r:id="rId10"/>
    <p:sldId id="582" r:id="rId11"/>
    <p:sldId id="581" r:id="rId12"/>
    <p:sldId id="575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ork, Jonathan D." initials="SJD" lastIdx="1" clrIdx="0">
    <p:extLst>
      <p:ext uri="{19B8F6BF-5375-455C-9EA6-DF929625EA0E}">
        <p15:presenceInfo xmlns:p15="http://schemas.microsoft.com/office/powerpoint/2012/main" userId="S::jstork@nd.gov::674f2f4b-8757-44d7-b775-848f57bd77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AF463-4E08-4D96-841A-DB620CA5CDC4}" v="383" dt="2021-11-08T14:45:57.194"/>
  </p1510:revLst>
</p1510:revInfo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69722" autoAdjust="0"/>
  </p:normalViewPr>
  <p:slideViewPr>
    <p:cSldViewPr snapToGrid="0">
      <p:cViewPr varScale="1">
        <p:scale>
          <a:sx n="90" d="100"/>
          <a:sy n="90" d="100"/>
        </p:scale>
        <p:origin x="1218" y="9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rk, Jonathan D." userId="674f2f4b-8757-44d7-b775-848f57bd7780" providerId="ADAL" clId="{2A95680F-C2BD-420F-9A66-63CF82C8244D}"/>
    <pc:docChg chg="custSel modSld">
      <pc:chgData name="Stork, Jonathan D." userId="674f2f4b-8757-44d7-b775-848f57bd7780" providerId="ADAL" clId="{2A95680F-C2BD-420F-9A66-63CF82C8244D}" dt="2021-10-19T13:19:02.104" v="29" actId="313"/>
      <pc:docMkLst>
        <pc:docMk/>
      </pc:docMkLst>
      <pc:sldChg chg="modNotesTx">
        <pc:chgData name="Stork, Jonathan D." userId="674f2f4b-8757-44d7-b775-848f57bd7780" providerId="ADAL" clId="{2A95680F-C2BD-420F-9A66-63CF82C8244D}" dt="2021-10-19T13:19:02.104" v="29" actId="313"/>
        <pc:sldMkLst>
          <pc:docMk/>
          <pc:sldMk cId="1715688739" sldId="571"/>
        </pc:sldMkLst>
      </pc:sldChg>
    </pc:docChg>
  </pc:docChgLst>
  <pc:docChgLst>
    <pc:chgData name="Stork, Jonathan D." userId="674f2f4b-8757-44d7-b775-848f57bd7780" providerId="ADAL" clId="{5B0AF463-4E08-4D96-841A-DB620CA5CDC4}"/>
    <pc:docChg chg="undo custSel addSld delSld modSld sldOrd">
      <pc:chgData name="Stork, Jonathan D." userId="674f2f4b-8757-44d7-b775-848f57bd7780" providerId="ADAL" clId="{5B0AF463-4E08-4D96-841A-DB620CA5CDC4}" dt="2021-11-15T13:28:20.144" v="30269" actId="20577"/>
      <pc:docMkLst>
        <pc:docMk/>
      </pc:docMkLst>
      <pc:sldChg chg="addSp delSp modSp mod modNotesTx">
        <pc:chgData name="Stork, Jonathan D." userId="674f2f4b-8757-44d7-b775-848f57bd7780" providerId="ADAL" clId="{5B0AF463-4E08-4D96-841A-DB620CA5CDC4}" dt="2021-11-15T13:27:18.052" v="30250" actId="20577"/>
        <pc:sldMkLst>
          <pc:docMk/>
          <pc:sldMk cId="1164410959" sldId="564"/>
        </pc:sldMkLst>
        <pc:spChg chg="mod">
          <ac:chgData name="Stork, Jonathan D." userId="674f2f4b-8757-44d7-b775-848f57bd7780" providerId="ADAL" clId="{5B0AF463-4E08-4D96-841A-DB620CA5CDC4}" dt="2021-11-08T21:42:36.063" v="18432" actId="20577"/>
          <ac:spMkLst>
            <pc:docMk/>
            <pc:sldMk cId="1164410959" sldId="564"/>
            <ac:spMk id="2" creationId="{00000000-0000-0000-0000-000000000000}"/>
          </ac:spMkLst>
        </pc:spChg>
        <pc:spChg chg="mod">
          <ac:chgData name="Stork, Jonathan D." userId="674f2f4b-8757-44d7-b775-848f57bd7780" providerId="ADAL" clId="{5B0AF463-4E08-4D96-841A-DB620CA5CDC4}" dt="2021-11-01T13:38:51.182" v="34" actId="27636"/>
          <ac:spMkLst>
            <pc:docMk/>
            <pc:sldMk cId="1164410959" sldId="564"/>
            <ac:spMk id="3" creationId="{00000000-0000-0000-0000-000000000000}"/>
          </ac:spMkLst>
        </pc:spChg>
        <pc:spChg chg="add del mod">
          <ac:chgData name="Stork, Jonathan D." userId="674f2f4b-8757-44d7-b775-848f57bd7780" providerId="ADAL" clId="{5B0AF463-4E08-4D96-841A-DB620CA5CDC4}" dt="2021-11-03T15:12:31.025" v="1001" actId="478"/>
          <ac:spMkLst>
            <pc:docMk/>
            <pc:sldMk cId="1164410959" sldId="564"/>
            <ac:spMk id="5" creationId="{F254F36F-935C-4037-9800-A276AA7EB0FB}"/>
          </ac:spMkLst>
        </pc:spChg>
        <pc:picChg chg="add mod">
          <ac:chgData name="Stork, Jonathan D." userId="674f2f4b-8757-44d7-b775-848f57bd7780" providerId="ADAL" clId="{5B0AF463-4E08-4D96-841A-DB620CA5CDC4}" dt="2021-11-03T15:12:34.330" v="1002" actId="1076"/>
          <ac:picMkLst>
            <pc:docMk/>
            <pc:sldMk cId="1164410959" sldId="564"/>
            <ac:picMk id="6" creationId="{F3EAC91F-E392-4E07-A8C8-524D43CF95A0}"/>
          </ac:picMkLst>
        </pc:picChg>
        <pc:picChg chg="del mod">
          <ac:chgData name="Stork, Jonathan D." userId="674f2f4b-8757-44d7-b775-848f57bd7780" providerId="ADAL" clId="{5B0AF463-4E08-4D96-841A-DB620CA5CDC4}" dt="2021-11-03T15:12:22.715" v="998" actId="478"/>
          <ac:picMkLst>
            <pc:docMk/>
            <pc:sldMk cId="1164410959" sldId="564"/>
            <ac:picMk id="7" creationId="{42E9E858-F209-4FFB-9258-57B67BA1ACFF}"/>
          </ac:picMkLst>
        </pc:picChg>
      </pc:sldChg>
      <pc:sldChg chg="addSp delSp modSp mod delDesignElem modNotesTx">
        <pc:chgData name="Stork, Jonathan D." userId="674f2f4b-8757-44d7-b775-848f57bd7780" providerId="ADAL" clId="{5B0AF463-4E08-4D96-841A-DB620CA5CDC4}" dt="2021-11-15T13:28:20.144" v="30269" actId="20577"/>
        <pc:sldMkLst>
          <pc:docMk/>
          <pc:sldMk cId="681314869" sldId="565"/>
        </pc:sldMkLst>
        <pc:spChg chg="mod">
          <ac:chgData name="Stork, Jonathan D." userId="674f2f4b-8757-44d7-b775-848f57bd7780" providerId="ADAL" clId="{5B0AF463-4E08-4D96-841A-DB620CA5CDC4}" dt="2021-11-09T21:49:57.927" v="27874" actId="20577"/>
          <ac:spMkLst>
            <pc:docMk/>
            <pc:sldMk cId="681314869" sldId="565"/>
            <ac:spMk id="3" creationId="{9732954F-5CE8-4FD9-AC1C-2BAD4079BDFC}"/>
          </ac:spMkLst>
        </pc:spChg>
        <pc:cxnChg chg="add del">
          <ac:chgData name="Stork, Jonathan D." userId="674f2f4b-8757-44d7-b775-848f57bd7780" providerId="ADAL" clId="{5B0AF463-4E08-4D96-841A-DB620CA5CDC4}" dt="2021-11-03T15:09:47.266" v="882"/>
          <ac:cxnSpMkLst>
            <pc:docMk/>
            <pc:sldMk cId="681314869" sldId="565"/>
            <ac:cxnSpMk id="21" creationId="{A7F400EE-A8A5-48AF-B4D6-291B52C6F0B0}"/>
          </ac:cxnSpMkLst>
        </pc:cxnChg>
      </pc:sldChg>
      <pc:sldChg chg="del">
        <pc:chgData name="Stork, Jonathan D." userId="674f2f4b-8757-44d7-b775-848f57bd7780" providerId="ADAL" clId="{5B0AF463-4E08-4D96-841A-DB620CA5CDC4}" dt="2021-11-03T14:56:41.935" v="792" actId="47"/>
        <pc:sldMkLst>
          <pc:docMk/>
          <pc:sldMk cId="1503056428" sldId="566"/>
        </pc:sldMkLst>
      </pc:sldChg>
      <pc:sldChg chg="del">
        <pc:chgData name="Stork, Jonathan D." userId="674f2f4b-8757-44d7-b775-848f57bd7780" providerId="ADAL" clId="{5B0AF463-4E08-4D96-841A-DB620CA5CDC4}" dt="2021-11-03T14:57:12.910" v="796" actId="47"/>
        <pc:sldMkLst>
          <pc:docMk/>
          <pc:sldMk cId="2298649730" sldId="567"/>
        </pc:sldMkLst>
      </pc:sldChg>
      <pc:sldChg chg="addSp delSp modSp mod ord delDesignElem modNotesTx">
        <pc:chgData name="Stork, Jonathan D." userId="674f2f4b-8757-44d7-b775-848f57bd7780" providerId="ADAL" clId="{5B0AF463-4E08-4D96-841A-DB620CA5CDC4}" dt="2021-11-15T13:28:18.280" v="30268" actId="20577"/>
        <pc:sldMkLst>
          <pc:docMk/>
          <pc:sldMk cId="3945135695" sldId="568"/>
        </pc:sldMkLst>
        <pc:spChg chg="add del mod">
          <ac:chgData name="Stork, Jonathan D." userId="674f2f4b-8757-44d7-b775-848f57bd7780" providerId="ADAL" clId="{5B0AF463-4E08-4D96-841A-DB620CA5CDC4}" dt="2021-11-03T15:02:53.667" v="826" actId="478"/>
          <ac:spMkLst>
            <pc:docMk/>
            <pc:sldMk cId="3945135695" sldId="568"/>
            <ac:spMk id="2" creationId="{9E0E62EF-A669-4153-AAE6-D1AC95C89760}"/>
          </ac:spMkLst>
        </pc:spChg>
        <pc:spChg chg="add del mod">
          <ac:chgData name="Stork, Jonathan D." userId="674f2f4b-8757-44d7-b775-848f57bd7780" providerId="ADAL" clId="{5B0AF463-4E08-4D96-841A-DB620CA5CDC4}" dt="2021-11-03T14:10:35.006" v="481" actId="478"/>
          <ac:spMkLst>
            <pc:docMk/>
            <pc:sldMk cId="3945135695" sldId="568"/>
            <ac:spMk id="4" creationId="{7F04D82D-BADF-41FB-81BB-7CB9D03217DC}"/>
          </ac:spMkLst>
        </pc:spChg>
        <pc:spChg chg="add del mod">
          <ac:chgData name="Stork, Jonathan D." userId="674f2f4b-8757-44d7-b775-848f57bd7780" providerId="ADAL" clId="{5B0AF463-4E08-4D96-841A-DB620CA5CDC4}" dt="2021-11-03T14:24:02.573" v="494" actId="478"/>
          <ac:spMkLst>
            <pc:docMk/>
            <pc:sldMk cId="3945135695" sldId="568"/>
            <ac:spMk id="9" creationId="{4BC07296-601C-43D7-B794-417CB77ED976}"/>
          </ac:spMkLst>
        </pc:spChg>
        <pc:spChg chg="add del">
          <ac:chgData name="Stork, Jonathan D." userId="674f2f4b-8757-44d7-b775-848f57bd7780" providerId="ADAL" clId="{5B0AF463-4E08-4D96-841A-DB620CA5CDC4}" dt="2021-11-03T14:23:33.744" v="490" actId="26606"/>
          <ac:spMkLst>
            <pc:docMk/>
            <pc:sldMk cId="3945135695" sldId="568"/>
            <ac:spMk id="10" creationId="{77979EE2-0C47-4C34-B19A-F2C89424F6D1}"/>
          </ac:spMkLst>
        </pc:spChg>
        <pc:spChg chg="add del">
          <ac:chgData name="Stork, Jonathan D." userId="674f2f4b-8757-44d7-b775-848f57bd7780" providerId="ADAL" clId="{5B0AF463-4E08-4D96-841A-DB620CA5CDC4}" dt="2021-11-03T14:24:44.557" v="496" actId="26606"/>
          <ac:spMkLst>
            <pc:docMk/>
            <pc:sldMk cId="3945135695" sldId="568"/>
            <ac:spMk id="11" creationId="{D4771268-CB57-404A-9271-370EB28F6090}"/>
          </ac:spMkLst>
        </pc:spChg>
        <pc:spChg chg="add del">
          <ac:chgData name="Stork, Jonathan D." userId="674f2f4b-8757-44d7-b775-848f57bd7780" providerId="ADAL" clId="{5B0AF463-4E08-4D96-841A-DB620CA5CDC4}" dt="2021-11-03T14:23:33.744" v="490" actId="26606"/>
          <ac:spMkLst>
            <pc:docMk/>
            <pc:sldMk cId="3945135695" sldId="568"/>
            <ac:spMk id="12" creationId="{0204F0E0-9F28-4E8A-ADAD-4E24453F5AE6}"/>
          </ac:spMkLst>
        </pc:spChg>
        <pc:spChg chg="add del">
          <ac:chgData name="Stork, Jonathan D." userId="674f2f4b-8757-44d7-b775-848f57bd7780" providerId="ADAL" clId="{5B0AF463-4E08-4D96-841A-DB620CA5CDC4}" dt="2021-11-03T14:26:16.007" v="506" actId="26606"/>
          <ac:spMkLst>
            <pc:docMk/>
            <pc:sldMk cId="3945135695" sldId="568"/>
            <ac:spMk id="14" creationId="{7F57BEA8-497D-4AA8-8A18-BDCD696B25FE}"/>
          </ac:spMkLst>
        </pc:spChg>
        <pc:spChg chg="add del">
          <ac:chgData name="Stork, Jonathan D." userId="674f2f4b-8757-44d7-b775-848f57bd7780" providerId="ADAL" clId="{5B0AF463-4E08-4D96-841A-DB620CA5CDC4}" dt="2021-11-03T14:23:23.492" v="485" actId="26606"/>
          <ac:spMkLst>
            <pc:docMk/>
            <pc:sldMk cId="3945135695" sldId="568"/>
            <ac:spMk id="17" creationId="{53F29798-D584-4792-9B62-3F5F5C36D619}"/>
          </ac:spMkLst>
        </pc:spChg>
        <pc:spChg chg="add del">
          <ac:chgData name="Stork, Jonathan D." userId="674f2f4b-8757-44d7-b775-848f57bd7780" providerId="ADAL" clId="{5B0AF463-4E08-4D96-841A-DB620CA5CDC4}" dt="2021-11-03T14:23:25.927" v="487" actId="26606"/>
          <ac:spMkLst>
            <pc:docMk/>
            <pc:sldMk cId="3945135695" sldId="568"/>
            <ac:spMk id="19" creationId="{D4771268-CB57-404A-9271-370EB28F6090}"/>
          </ac:spMkLst>
        </pc:spChg>
        <pc:spChg chg="add del">
          <ac:chgData name="Stork, Jonathan D." userId="674f2f4b-8757-44d7-b775-848f57bd7780" providerId="ADAL" clId="{5B0AF463-4E08-4D96-841A-DB620CA5CDC4}" dt="2021-11-03T14:23:33.741" v="489" actId="26606"/>
          <ac:spMkLst>
            <pc:docMk/>
            <pc:sldMk cId="3945135695" sldId="568"/>
            <ac:spMk id="21" creationId="{A4AC5506-6312-4701-8D3C-40187889A947}"/>
          </ac:spMkLst>
        </pc:spChg>
        <pc:spChg chg="add del">
          <ac:chgData name="Stork, Jonathan D." userId="674f2f4b-8757-44d7-b775-848f57bd7780" providerId="ADAL" clId="{5B0AF463-4E08-4D96-841A-DB620CA5CDC4}" dt="2021-11-03T15:03:18.350" v="827" actId="26606"/>
          <ac:spMkLst>
            <pc:docMk/>
            <pc:sldMk cId="3945135695" sldId="568"/>
            <ac:spMk id="23" creationId="{A4AC5506-6312-4701-8D3C-40187889A947}"/>
          </ac:spMkLst>
        </pc:spChg>
        <pc:spChg chg="add del mod">
          <ac:chgData name="Stork, Jonathan D." userId="674f2f4b-8757-44d7-b775-848f57bd7780" providerId="ADAL" clId="{5B0AF463-4E08-4D96-841A-DB620CA5CDC4}" dt="2021-11-03T15:02:46.599" v="825" actId="478"/>
          <ac:spMkLst>
            <pc:docMk/>
            <pc:sldMk cId="3945135695" sldId="568"/>
            <ac:spMk id="24" creationId="{C09FCB4B-327E-475B-8A2D-0C8A72C5D974}"/>
          </ac:spMkLst>
        </pc:spChg>
        <pc:spChg chg="add del mod ord">
          <ac:chgData name="Stork, Jonathan D." userId="674f2f4b-8757-44d7-b775-848f57bd7780" providerId="ADAL" clId="{5B0AF463-4E08-4D96-841A-DB620CA5CDC4}" dt="2021-11-03T15:10:04.683" v="913" actId="478"/>
          <ac:spMkLst>
            <pc:docMk/>
            <pc:sldMk cId="3945135695" sldId="568"/>
            <ac:spMk id="26" creationId="{B4857F39-FF73-4381-865F-ABC00DE79659}"/>
          </ac:spMkLst>
        </pc:spChg>
        <pc:spChg chg="add del mod">
          <ac:chgData name="Stork, Jonathan D." userId="674f2f4b-8757-44d7-b775-848f57bd7780" providerId="ADAL" clId="{5B0AF463-4E08-4D96-841A-DB620CA5CDC4}" dt="2021-11-03T15:09:39.297" v="875" actId="478"/>
          <ac:spMkLst>
            <pc:docMk/>
            <pc:sldMk cId="3945135695" sldId="568"/>
            <ac:spMk id="30" creationId="{6A72D31F-FD3B-4EB5-9FD8-AAF102B78DCC}"/>
          </ac:spMkLst>
        </pc:spChg>
        <pc:spChg chg="add del">
          <ac:chgData name="Stork, Jonathan D." userId="674f2f4b-8757-44d7-b775-848f57bd7780" providerId="ADAL" clId="{5B0AF463-4E08-4D96-841A-DB620CA5CDC4}" dt="2021-11-03T15:08:06.021" v="873" actId="26606"/>
          <ac:spMkLst>
            <pc:docMk/>
            <pc:sldMk cId="3945135695" sldId="568"/>
            <ac:spMk id="31" creationId="{823AC064-BC96-4F32-8AE1-B2FD38754823}"/>
          </ac:spMkLst>
        </pc:spChg>
        <pc:spChg chg="add mod">
          <ac:chgData name="Stork, Jonathan D." userId="674f2f4b-8757-44d7-b775-848f57bd7780" providerId="ADAL" clId="{5B0AF463-4E08-4D96-841A-DB620CA5CDC4}" dt="2021-11-03T15:11:06.573" v="995" actId="20577"/>
          <ac:spMkLst>
            <pc:docMk/>
            <pc:sldMk cId="3945135695" sldId="568"/>
            <ac:spMk id="39" creationId="{E4F686BB-990E-425B-B857-A274DC0EFBAD}"/>
          </ac:spMkLst>
        </pc:spChg>
        <pc:spChg chg="add del">
          <ac:chgData name="Stork, Jonathan D." userId="674f2f4b-8757-44d7-b775-848f57bd7780" providerId="ADAL" clId="{5B0AF463-4E08-4D96-841A-DB620CA5CDC4}" dt="2021-11-03T15:08:06.017" v="872" actId="26606"/>
          <ac:spMkLst>
            <pc:docMk/>
            <pc:sldMk cId="3945135695" sldId="568"/>
            <ac:spMk id="42" creationId="{7F57BEA8-497D-4AA8-8A18-BDCD696B25FE}"/>
          </ac:spMkLst>
        </pc:spChg>
        <pc:spChg chg="add del">
          <ac:chgData name="Stork, Jonathan D." userId="674f2f4b-8757-44d7-b775-848f57bd7780" providerId="ADAL" clId="{5B0AF463-4E08-4D96-841A-DB620CA5CDC4}" dt="2021-11-03T15:09:47.266" v="882"/>
          <ac:spMkLst>
            <pc:docMk/>
            <pc:sldMk cId="3945135695" sldId="568"/>
            <ac:spMk id="48" creationId="{A4AC5506-6312-4701-8D3C-40187889A947}"/>
          </ac:spMkLst>
        </pc:spChg>
        <pc:graphicFrameChg chg="del modGraphic">
          <ac:chgData name="Stork, Jonathan D." userId="674f2f4b-8757-44d7-b775-848f57bd7780" providerId="ADAL" clId="{5B0AF463-4E08-4D96-841A-DB620CA5CDC4}" dt="2021-11-03T14:10:32.513" v="480" actId="478"/>
          <ac:graphicFrameMkLst>
            <pc:docMk/>
            <pc:sldMk cId="3945135695" sldId="568"/>
            <ac:graphicFrameMk id="5" creationId="{47871E1E-2C5F-40EB-8737-DF73D0ACE8DD}"/>
          </ac:graphicFrameMkLst>
        </pc:graphicFrameChg>
        <pc:graphicFrameChg chg="add del mod modGraphic">
          <ac:chgData name="Stork, Jonathan D." userId="674f2f4b-8757-44d7-b775-848f57bd7780" providerId="ADAL" clId="{5B0AF463-4E08-4D96-841A-DB620CA5CDC4}" dt="2021-11-03T15:02:38.209" v="823" actId="478"/>
          <ac:graphicFrameMkLst>
            <pc:docMk/>
            <pc:sldMk cId="3945135695" sldId="568"/>
            <ac:graphicFrameMk id="22" creationId="{A06A2CC3-B74F-4A6D-BE5E-1145C41AC49A}"/>
          </ac:graphicFrameMkLst>
        </pc:graphicFrameChg>
        <pc:picChg chg="add del mod">
          <ac:chgData name="Stork, Jonathan D." userId="674f2f4b-8757-44d7-b775-848f57bd7780" providerId="ADAL" clId="{5B0AF463-4E08-4D96-841A-DB620CA5CDC4}" dt="2021-11-03T15:07:31.662" v="828" actId="478"/>
          <ac:picMkLst>
            <pc:docMk/>
            <pc:sldMk cId="3945135695" sldId="568"/>
            <ac:picMk id="7" creationId="{E6192A39-577B-40E0-969B-87EAD53A5521}"/>
          </ac:picMkLst>
        </pc:picChg>
        <pc:picChg chg="add del mod">
          <ac:chgData name="Stork, Jonathan D." userId="674f2f4b-8757-44d7-b775-848f57bd7780" providerId="ADAL" clId="{5B0AF463-4E08-4D96-841A-DB620CA5CDC4}" dt="2021-11-03T15:07:33.127" v="829" actId="478"/>
          <ac:picMkLst>
            <pc:docMk/>
            <pc:sldMk cId="3945135695" sldId="568"/>
            <ac:picMk id="15" creationId="{0E0735FF-1D38-40F6-830E-FFDB50A386D0}"/>
          </ac:picMkLst>
        </pc:picChg>
        <pc:picChg chg="add mod">
          <ac:chgData name="Stork, Jonathan D." userId="674f2f4b-8757-44d7-b775-848f57bd7780" providerId="ADAL" clId="{5B0AF463-4E08-4D96-841A-DB620CA5CDC4}" dt="2021-11-03T15:10:57.127" v="989" actId="1076"/>
          <ac:picMkLst>
            <pc:docMk/>
            <pc:sldMk cId="3945135695" sldId="568"/>
            <ac:picMk id="28" creationId="{0407EA64-050F-445F-8B23-5C979AA9E5CC}"/>
          </ac:picMkLst>
        </pc:picChg>
        <pc:cxnChg chg="add del">
          <ac:chgData name="Stork, Jonathan D." userId="674f2f4b-8757-44d7-b775-848f57bd7780" providerId="ADAL" clId="{5B0AF463-4E08-4D96-841A-DB620CA5CDC4}" dt="2021-11-03T14:26:16.007" v="506" actId="26606"/>
          <ac:cxnSpMkLst>
            <pc:docMk/>
            <pc:sldMk cId="3945135695" sldId="568"/>
            <ac:cxnSpMk id="13" creationId="{D2E961F1-4A28-4A5F-BBD4-6E400E5E6C75}"/>
          </ac:cxnSpMkLst>
        </pc:cxnChg>
        <pc:cxnChg chg="add del">
          <ac:chgData name="Stork, Jonathan D." userId="674f2f4b-8757-44d7-b775-848f57bd7780" providerId="ADAL" clId="{5B0AF463-4E08-4D96-841A-DB620CA5CDC4}" dt="2021-11-03T14:26:16.007" v="506" actId="26606"/>
          <ac:cxnSpMkLst>
            <pc:docMk/>
            <pc:sldMk cId="3945135695" sldId="568"/>
            <ac:cxnSpMk id="16" creationId="{A82415D3-DDE5-4D63-8CB3-23A5EC581B27}"/>
          </ac:cxnSpMkLst>
        </pc:cxnChg>
        <pc:cxnChg chg="add del">
          <ac:chgData name="Stork, Jonathan D." userId="674f2f4b-8757-44d7-b775-848f57bd7780" providerId="ADAL" clId="{5B0AF463-4E08-4D96-841A-DB620CA5CDC4}" dt="2021-11-03T14:26:16.007" v="506" actId="26606"/>
          <ac:cxnSpMkLst>
            <pc:docMk/>
            <pc:sldMk cId="3945135695" sldId="568"/>
            <ac:cxnSpMk id="18" creationId="{AD7193FB-6AE6-4B3B-8F89-56B55DD63B4D}"/>
          </ac:cxnSpMkLst>
        </pc:cxnChg>
        <pc:cxnChg chg="add del">
          <ac:chgData name="Stork, Jonathan D." userId="674f2f4b-8757-44d7-b775-848f57bd7780" providerId="ADAL" clId="{5B0AF463-4E08-4D96-841A-DB620CA5CDC4}" dt="2021-11-03T15:08:06.021" v="873" actId="26606"/>
          <ac:cxnSpMkLst>
            <pc:docMk/>
            <pc:sldMk cId="3945135695" sldId="568"/>
            <ac:cxnSpMk id="33" creationId="{7E7C77BC-7138-40B1-A15B-20F57A494629}"/>
          </ac:cxnSpMkLst>
        </pc:cxnChg>
        <pc:cxnChg chg="add del">
          <ac:chgData name="Stork, Jonathan D." userId="674f2f4b-8757-44d7-b775-848f57bd7780" providerId="ADAL" clId="{5B0AF463-4E08-4D96-841A-DB620CA5CDC4}" dt="2021-11-03T15:08:06.021" v="873" actId="26606"/>
          <ac:cxnSpMkLst>
            <pc:docMk/>
            <pc:sldMk cId="3945135695" sldId="568"/>
            <ac:cxnSpMk id="35" creationId="{DB146403-F3D6-484B-B2ED-97F9565D0370}"/>
          </ac:cxnSpMkLst>
        </pc:cxnChg>
        <pc:cxnChg chg="add del">
          <ac:chgData name="Stork, Jonathan D." userId="674f2f4b-8757-44d7-b775-848f57bd7780" providerId="ADAL" clId="{5B0AF463-4E08-4D96-841A-DB620CA5CDC4}" dt="2021-11-03T15:08:06.017" v="872" actId="26606"/>
          <ac:cxnSpMkLst>
            <pc:docMk/>
            <pc:sldMk cId="3945135695" sldId="568"/>
            <ac:cxnSpMk id="40" creationId="{D2E961F1-4A28-4A5F-BBD4-6E400E5E6C75}"/>
          </ac:cxnSpMkLst>
        </pc:cxnChg>
        <pc:cxnChg chg="add mod">
          <ac:chgData name="Stork, Jonathan D." userId="674f2f4b-8757-44d7-b775-848f57bd7780" providerId="ADAL" clId="{5B0AF463-4E08-4D96-841A-DB620CA5CDC4}" dt="2021-11-03T15:10:15.149" v="914"/>
          <ac:cxnSpMkLst>
            <pc:docMk/>
            <pc:sldMk cId="3945135695" sldId="568"/>
            <ac:cxnSpMk id="41" creationId="{ADDA819A-D3E2-4F95-BC26-E001CE6CBDB4}"/>
          </ac:cxnSpMkLst>
        </pc:cxnChg>
        <pc:cxnChg chg="add del">
          <ac:chgData name="Stork, Jonathan D." userId="674f2f4b-8757-44d7-b775-848f57bd7780" providerId="ADAL" clId="{5B0AF463-4E08-4D96-841A-DB620CA5CDC4}" dt="2021-11-03T15:08:06.017" v="872" actId="26606"/>
          <ac:cxnSpMkLst>
            <pc:docMk/>
            <pc:sldMk cId="3945135695" sldId="568"/>
            <ac:cxnSpMk id="44" creationId="{A82415D3-DDE5-4D63-8CB3-23A5EC581B27}"/>
          </ac:cxnSpMkLst>
        </pc:cxnChg>
        <pc:cxnChg chg="add del">
          <ac:chgData name="Stork, Jonathan D." userId="674f2f4b-8757-44d7-b775-848f57bd7780" providerId="ADAL" clId="{5B0AF463-4E08-4D96-841A-DB620CA5CDC4}" dt="2021-11-03T15:08:06.017" v="872" actId="26606"/>
          <ac:cxnSpMkLst>
            <pc:docMk/>
            <pc:sldMk cId="3945135695" sldId="568"/>
            <ac:cxnSpMk id="46" creationId="{AD7193FB-6AE6-4B3B-8F89-56B55DD63B4D}"/>
          </ac:cxnSpMkLst>
        </pc:cxnChg>
      </pc:sldChg>
      <pc:sldChg chg="del">
        <pc:chgData name="Stork, Jonathan D." userId="674f2f4b-8757-44d7-b775-848f57bd7780" providerId="ADAL" clId="{5B0AF463-4E08-4D96-841A-DB620CA5CDC4}" dt="2021-11-01T13:39:42.229" v="35" actId="2696"/>
        <pc:sldMkLst>
          <pc:docMk/>
          <pc:sldMk cId="105233599" sldId="569"/>
        </pc:sldMkLst>
      </pc:sldChg>
      <pc:sldChg chg="add del">
        <pc:chgData name="Stork, Jonathan D." userId="674f2f4b-8757-44d7-b775-848f57bd7780" providerId="ADAL" clId="{5B0AF463-4E08-4D96-841A-DB620CA5CDC4}" dt="2021-11-03T14:57:08.664" v="795" actId="47"/>
        <pc:sldMkLst>
          <pc:docMk/>
          <pc:sldMk cId="4147854836" sldId="570"/>
        </pc:sldMkLst>
      </pc:sldChg>
      <pc:sldChg chg="del">
        <pc:chgData name="Stork, Jonathan D." userId="674f2f4b-8757-44d7-b775-848f57bd7780" providerId="ADAL" clId="{5B0AF463-4E08-4D96-841A-DB620CA5CDC4}" dt="2021-11-03T14:59:08.725" v="805" actId="47"/>
        <pc:sldMkLst>
          <pc:docMk/>
          <pc:sldMk cId="1715688739" sldId="571"/>
        </pc:sldMkLst>
      </pc:sldChg>
      <pc:sldChg chg="delSp modSp del mod ord delAnim modNotesTx">
        <pc:chgData name="Stork, Jonathan D." userId="674f2f4b-8757-44d7-b775-848f57bd7780" providerId="ADAL" clId="{5B0AF463-4E08-4D96-841A-DB620CA5CDC4}" dt="2021-11-03T15:16:57.108" v="1004" actId="47"/>
        <pc:sldMkLst>
          <pc:docMk/>
          <pc:sldMk cId="3358867609" sldId="572"/>
        </pc:sldMkLst>
        <pc:spChg chg="del mod">
          <ac:chgData name="Stork, Jonathan D." userId="674f2f4b-8757-44d7-b775-848f57bd7780" providerId="ADAL" clId="{5B0AF463-4E08-4D96-841A-DB620CA5CDC4}" dt="2021-11-03T14:58:25.027" v="803" actId="478"/>
          <ac:spMkLst>
            <pc:docMk/>
            <pc:sldMk cId="3358867609" sldId="572"/>
            <ac:spMk id="11" creationId="{AF601B2A-DAD4-412D-8CF3-F08343FA75D5}"/>
          </ac:spMkLst>
        </pc:spChg>
        <pc:cxnChg chg="del">
          <ac:chgData name="Stork, Jonathan D." userId="674f2f4b-8757-44d7-b775-848f57bd7780" providerId="ADAL" clId="{5B0AF463-4E08-4D96-841A-DB620CA5CDC4}" dt="2021-11-03T14:58:20.683" v="801" actId="478"/>
          <ac:cxnSpMkLst>
            <pc:docMk/>
            <pc:sldMk cId="3358867609" sldId="572"/>
            <ac:cxnSpMk id="7" creationId="{65A0DD1A-B708-4B2E-AC45-51F2A4F7B757}"/>
          </ac:cxnSpMkLst>
        </pc:cxnChg>
      </pc:sldChg>
      <pc:sldChg chg="modSp mod ord modNotesTx">
        <pc:chgData name="Stork, Jonathan D." userId="674f2f4b-8757-44d7-b775-848f57bd7780" providerId="ADAL" clId="{5B0AF463-4E08-4D96-841A-DB620CA5CDC4}" dt="2021-11-15T13:27:47.590" v="30262" actId="20577"/>
        <pc:sldMkLst>
          <pc:docMk/>
          <pc:sldMk cId="3848493057" sldId="573"/>
        </pc:sldMkLst>
        <pc:spChg chg="mod">
          <ac:chgData name="Stork, Jonathan D." userId="674f2f4b-8757-44d7-b775-848f57bd7780" providerId="ADAL" clId="{5B0AF463-4E08-4D96-841A-DB620CA5CDC4}" dt="2021-11-03T15:09:47.266" v="882"/>
          <ac:spMkLst>
            <pc:docMk/>
            <pc:sldMk cId="3848493057" sldId="573"/>
            <ac:spMk id="7" creationId="{E8A98A6B-C2A1-42A4-8067-26CBE7C0677F}"/>
          </ac:spMkLst>
        </pc:spChg>
        <pc:picChg chg="mod">
          <ac:chgData name="Stork, Jonathan D." userId="674f2f4b-8757-44d7-b775-848f57bd7780" providerId="ADAL" clId="{5B0AF463-4E08-4D96-841A-DB620CA5CDC4}" dt="2021-11-03T19:54:12.666" v="8456" actId="14100"/>
          <ac:picMkLst>
            <pc:docMk/>
            <pc:sldMk cId="3848493057" sldId="573"/>
            <ac:picMk id="8" creationId="{34FEF75C-431D-4652-B915-A6348AE6A982}"/>
          </ac:picMkLst>
        </pc:picChg>
      </pc:sldChg>
      <pc:sldChg chg="addSp delSp modSp mod delAnim modAnim modNotesTx">
        <pc:chgData name="Stork, Jonathan D." userId="674f2f4b-8757-44d7-b775-848f57bd7780" providerId="ADAL" clId="{5B0AF463-4E08-4D96-841A-DB620CA5CDC4}" dt="2021-11-15T13:27:49.208" v="30263" actId="20577"/>
        <pc:sldMkLst>
          <pc:docMk/>
          <pc:sldMk cId="2229341107" sldId="574"/>
        </pc:sldMkLst>
        <pc:spChg chg="mod">
          <ac:chgData name="Stork, Jonathan D." userId="674f2f4b-8757-44d7-b775-848f57bd7780" providerId="ADAL" clId="{5B0AF463-4E08-4D96-841A-DB620CA5CDC4}" dt="2021-11-04T18:55:34.413" v="15250" actId="1076"/>
          <ac:spMkLst>
            <pc:docMk/>
            <pc:sldMk cId="2229341107" sldId="574"/>
            <ac:spMk id="2" creationId="{81D720CE-3453-43EE-94D0-4BE78D1AF896}"/>
          </ac:spMkLst>
        </pc:spChg>
        <pc:spChg chg="del">
          <ac:chgData name="Stork, Jonathan D." userId="674f2f4b-8757-44d7-b775-848f57bd7780" providerId="ADAL" clId="{5B0AF463-4E08-4D96-841A-DB620CA5CDC4}" dt="2021-11-03T15:18:16.286" v="1067" actId="478"/>
          <ac:spMkLst>
            <pc:docMk/>
            <pc:sldMk cId="2229341107" sldId="574"/>
            <ac:spMk id="3" creationId="{AC16F8A0-A823-44EB-9D27-F118F6FA79A5}"/>
          </ac:spMkLst>
        </pc:spChg>
        <pc:spChg chg="add del mod">
          <ac:chgData name="Stork, Jonathan D." userId="674f2f4b-8757-44d7-b775-848f57bd7780" providerId="ADAL" clId="{5B0AF463-4E08-4D96-841A-DB620CA5CDC4}" dt="2021-11-03T16:21:45.130" v="1433" actId="478"/>
          <ac:spMkLst>
            <pc:docMk/>
            <pc:sldMk cId="2229341107" sldId="574"/>
            <ac:spMk id="7" creationId="{0CB26509-85BA-420D-A6E2-768B9F9D22CB}"/>
          </ac:spMkLst>
        </pc:spChg>
        <pc:spChg chg="add mod">
          <ac:chgData name="Stork, Jonathan D." userId="674f2f4b-8757-44d7-b775-848f57bd7780" providerId="ADAL" clId="{5B0AF463-4E08-4D96-841A-DB620CA5CDC4}" dt="2021-11-03T19:01:23.805" v="6730" actId="1076"/>
          <ac:spMkLst>
            <pc:docMk/>
            <pc:sldMk cId="2229341107" sldId="574"/>
            <ac:spMk id="9" creationId="{7E80D436-ECCB-4F68-8033-C0BAE9F6AEF5}"/>
          </ac:spMkLst>
        </pc:spChg>
        <pc:spChg chg="add mod">
          <ac:chgData name="Stork, Jonathan D." userId="674f2f4b-8757-44d7-b775-848f57bd7780" providerId="ADAL" clId="{5B0AF463-4E08-4D96-841A-DB620CA5CDC4}" dt="2021-11-09T20:37:24.422" v="22776" actId="20577"/>
          <ac:spMkLst>
            <pc:docMk/>
            <pc:sldMk cId="2229341107" sldId="574"/>
            <ac:spMk id="12" creationId="{704F34BA-C92C-4FB4-8A90-079DEF3AD961}"/>
          </ac:spMkLst>
        </pc:spChg>
        <pc:picChg chg="del">
          <ac:chgData name="Stork, Jonathan D." userId="674f2f4b-8757-44d7-b775-848f57bd7780" providerId="ADAL" clId="{5B0AF463-4E08-4D96-841A-DB620CA5CDC4}" dt="2021-11-03T17:53:31.811" v="6005" actId="478"/>
          <ac:picMkLst>
            <pc:docMk/>
            <pc:sldMk cId="2229341107" sldId="574"/>
            <ac:picMk id="4" creationId="{5B1400D6-65B9-4D26-B443-25B85337242D}"/>
          </ac:picMkLst>
        </pc:picChg>
        <pc:picChg chg="add del">
          <ac:chgData name="Stork, Jonathan D." userId="674f2f4b-8757-44d7-b775-848f57bd7780" providerId="ADAL" clId="{5B0AF463-4E08-4D96-841A-DB620CA5CDC4}" dt="2021-11-03T18:07:07.944" v="6402" actId="22"/>
          <ac:picMkLst>
            <pc:docMk/>
            <pc:sldMk cId="2229341107" sldId="574"/>
            <ac:picMk id="11" creationId="{4F5DE4B9-9857-4AA6-AE23-FC894327A99F}"/>
          </ac:picMkLst>
        </pc:picChg>
        <pc:picChg chg="add mod modCrop">
          <ac:chgData name="Stork, Jonathan D." userId="674f2f4b-8757-44d7-b775-848f57bd7780" providerId="ADAL" clId="{5B0AF463-4E08-4D96-841A-DB620CA5CDC4}" dt="2021-11-03T18:32:14.330" v="6510" actId="1076"/>
          <ac:picMkLst>
            <pc:docMk/>
            <pc:sldMk cId="2229341107" sldId="574"/>
            <ac:picMk id="14" creationId="{3DC15539-0B1E-49BB-9100-71EDD7960570}"/>
          </ac:picMkLst>
        </pc:picChg>
        <pc:cxnChg chg="mod">
          <ac:chgData name="Stork, Jonathan D." userId="674f2f4b-8757-44d7-b775-848f57bd7780" providerId="ADAL" clId="{5B0AF463-4E08-4D96-841A-DB620CA5CDC4}" dt="2021-11-04T18:55:34.413" v="15250" actId="1076"/>
          <ac:cxnSpMkLst>
            <pc:docMk/>
            <pc:sldMk cId="2229341107" sldId="574"/>
            <ac:cxnSpMk id="5" creationId="{2D7130EA-540E-44D5-B5E6-ACBA467820EB}"/>
          </ac:cxnSpMkLst>
        </pc:cxnChg>
      </pc:sldChg>
      <pc:sldChg chg="addSp delSp modSp mod modAnim modNotesTx">
        <pc:chgData name="Stork, Jonathan D." userId="674f2f4b-8757-44d7-b775-848f57bd7780" providerId="ADAL" clId="{5B0AF463-4E08-4D96-841A-DB620CA5CDC4}" dt="2021-11-15T13:27:58.662" v="30266" actId="20577"/>
        <pc:sldMkLst>
          <pc:docMk/>
          <pc:sldMk cId="2826235140" sldId="575"/>
        </pc:sldMkLst>
        <pc:spChg chg="mod">
          <ac:chgData name="Stork, Jonathan D." userId="674f2f4b-8757-44d7-b775-848f57bd7780" providerId="ADAL" clId="{5B0AF463-4E08-4D96-841A-DB620CA5CDC4}" dt="2021-11-03T18:58:39.404" v="6702" actId="1076"/>
          <ac:spMkLst>
            <pc:docMk/>
            <pc:sldMk cId="2826235140" sldId="575"/>
            <ac:spMk id="2" creationId="{6332BE45-1131-416A-91C3-8782F9DA980C}"/>
          </ac:spMkLst>
        </pc:spChg>
        <pc:spChg chg="add del mod">
          <ac:chgData name="Stork, Jonathan D." userId="674f2f4b-8757-44d7-b775-848f57bd7780" providerId="ADAL" clId="{5B0AF463-4E08-4D96-841A-DB620CA5CDC4}" dt="2021-11-08T14:29:21.247" v="15335" actId="478"/>
          <ac:spMkLst>
            <pc:docMk/>
            <pc:sldMk cId="2826235140" sldId="575"/>
            <ac:spMk id="3" creationId="{290B2CBD-9D61-4114-9E30-F4CF95E7A2A2}"/>
          </ac:spMkLst>
        </pc:spChg>
        <pc:spChg chg="add mod">
          <ac:chgData name="Stork, Jonathan D." userId="674f2f4b-8757-44d7-b775-848f57bd7780" providerId="ADAL" clId="{5B0AF463-4E08-4D96-841A-DB620CA5CDC4}" dt="2021-11-09T21:43:12.767" v="27559" actId="20577"/>
          <ac:spMkLst>
            <pc:docMk/>
            <pc:sldMk cId="2826235140" sldId="575"/>
            <ac:spMk id="6" creationId="{CC13348A-AD47-4227-83C1-8D407526BFBA}"/>
          </ac:spMkLst>
        </pc:spChg>
        <pc:spChg chg="add del mod">
          <ac:chgData name="Stork, Jonathan D." userId="674f2f4b-8757-44d7-b775-848f57bd7780" providerId="ADAL" clId="{5B0AF463-4E08-4D96-841A-DB620CA5CDC4}" dt="2021-11-08T14:42:51.837" v="17873" actId="478"/>
          <ac:spMkLst>
            <pc:docMk/>
            <pc:sldMk cId="2826235140" sldId="575"/>
            <ac:spMk id="7" creationId="{BD0AF917-C2AC-400B-8BAA-0CCE5E68E104}"/>
          </ac:spMkLst>
        </pc:spChg>
        <pc:spChg chg="add mod">
          <ac:chgData name="Stork, Jonathan D." userId="674f2f4b-8757-44d7-b775-848f57bd7780" providerId="ADAL" clId="{5B0AF463-4E08-4D96-841A-DB620CA5CDC4}" dt="2021-11-08T14:45:25.620" v="18038" actId="404"/>
          <ac:spMkLst>
            <pc:docMk/>
            <pc:sldMk cId="2826235140" sldId="575"/>
            <ac:spMk id="8" creationId="{90637A60-1CBF-4A1A-B31D-2BC22D4E30A1}"/>
          </ac:spMkLst>
        </pc:spChg>
        <pc:picChg chg="mod modCrop">
          <ac:chgData name="Stork, Jonathan D." userId="674f2f4b-8757-44d7-b775-848f57bd7780" providerId="ADAL" clId="{5B0AF463-4E08-4D96-841A-DB620CA5CDC4}" dt="2021-11-08T14:45:18.424" v="18037" actId="1076"/>
          <ac:picMkLst>
            <pc:docMk/>
            <pc:sldMk cId="2826235140" sldId="575"/>
            <ac:picMk id="5" creationId="{2370C580-CC6B-44ED-B7DA-8585FAB4E6CD}"/>
          </ac:picMkLst>
        </pc:picChg>
        <pc:cxnChg chg="add mod">
          <ac:chgData name="Stork, Jonathan D." userId="674f2f4b-8757-44d7-b775-848f57bd7780" providerId="ADAL" clId="{5B0AF463-4E08-4D96-841A-DB620CA5CDC4}" dt="2021-11-04T18:53:41.695" v="15236" actId="14100"/>
          <ac:cxnSpMkLst>
            <pc:docMk/>
            <pc:sldMk cId="2826235140" sldId="575"/>
            <ac:cxnSpMk id="4" creationId="{753C0263-76B7-431A-B323-1332426E04B8}"/>
          </ac:cxnSpMkLst>
        </pc:cxnChg>
      </pc:sldChg>
      <pc:sldChg chg="delSp modSp mod ord delAnim modNotesTx">
        <pc:chgData name="Stork, Jonathan D." userId="674f2f4b-8757-44d7-b775-848f57bd7780" providerId="ADAL" clId="{5B0AF463-4E08-4D96-841A-DB620CA5CDC4}" dt="2021-11-15T13:27:38.349" v="30258" actId="20577"/>
        <pc:sldMkLst>
          <pc:docMk/>
          <pc:sldMk cId="3133713394" sldId="577"/>
        </pc:sldMkLst>
        <pc:spChg chg="mod">
          <ac:chgData name="Stork, Jonathan D." userId="674f2f4b-8757-44d7-b775-848f57bd7780" providerId="ADAL" clId="{5B0AF463-4E08-4D96-841A-DB620CA5CDC4}" dt="2021-11-03T15:17:22.112" v="1050" actId="20577"/>
          <ac:spMkLst>
            <pc:docMk/>
            <pc:sldMk cId="3133713394" sldId="577"/>
            <ac:spMk id="16" creationId="{104400C0-F8BA-4466-BE0C-85F40C15ED27}"/>
          </ac:spMkLst>
        </pc:spChg>
        <pc:spChg chg="del">
          <ac:chgData name="Stork, Jonathan D." userId="674f2f4b-8757-44d7-b775-848f57bd7780" providerId="ADAL" clId="{5B0AF463-4E08-4D96-841A-DB620CA5CDC4}" dt="2021-11-09T21:11:57.451" v="24977" actId="478"/>
          <ac:spMkLst>
            <pc:docMk/>
            <pc:sldMk cId="3133713394" sldId="577"/>
            <ac:spMk id="19" creationId="{68ED56AD-6F45-4DFF-ACDA-D8830A620793}"/>
          </ac:spMkLst>
        </pc:spChg>
      </pc:sldChg>
      <pc:sldChg chg="delSp modSp mod delAnim modAnim modNotesTx">
        <pc:chgData name="Stork, Jonathan D." userId="674f2f4b-8757-44d7-b775-848f57bd7780" providerId="ADAL" clId="{5B0AF463-4E08-4D96-841A-DB620CA5CDC4}" dt="2021-11-15T13:27:40.004" v="30259" actId="20577"/>
        <pc:sldMkLst>
          <pc:docMk/>
          <pc:sldMk cId="4043219102" sldId="578"/>
        </pc:sldMkLst>
        <pc:spChg chg="del">
          <ac:chgData name="Stork, Jonathan D." userId="674f2f4b-8757-44d7-b775-848f57bd7780" providerId="ADAL" clId="{5B0AF463-4E08-4D96-841A-DB620CA5CDC4}" dt="2021-11-04T12:32:00.007" v="12277" actId="478"/>
          <ac:spMkLst>
            <pc:docMk/>
            <pc:sldMk cId="4043219102" sldId="578"/>
            <ac:spMk id="3" creationId="{9DD15166-BE39-48B7-A300-845297D6A2F0}"/>
          </ac:spMkLst>
        </pc:spChg>
        <pc:spChg chg="del">
          <ac:chgData name="Stork, Jonathan D." userId="674f2f4b-8757-44d7-b775-848f57bd7780" providerId="ADAL" clId="{5B0AF463-4E08-4D96-841A-DB620CA5CDC4}" dt="2021-11-04T12:32:04.240" v="12279" actId="478"/>
          <ac:spMkLst>
            <pc:docMk/>
            <pc:sldMk cId="4043219102" sldId="578"/>
            <ac:spMk id="9" creationId="{381DCE58-FF89-4483-A3B5-EB48C47E85D8}"/>
          </ac:spMkLst>
        </pc:spChg>
        <pc:spChg chg="del">
          <ac:chgData name="Stork, Jonathan D." userId="674f2f4b-8757-44d7-b775-848f57bd7780" providerId="ADAL" clId="{5B0AF463-4E08-4D96-841A-DB620CA5CDC4}" dt="2021-11-04T12:32:02.097" v="12278" actId="478"/>
          <ac:spMkLst>
            <pc:docMk/>
            <pc:sldMk cId="4043219102" sldId="578"/>
            <ac:spMk id="22" creationId="{EB74D719-87DC-4405-BF46-3E9DC57F0D88}"/>
          </ac:spMkLst>
        </pc:spChg>
        <pc:picChg chg="mod ord">
          <ac:chgData name="Stork, Jonathan D." userId="674f2f4b-8757-44d7-b775-848f57bd7780" providerId="ADAL" clId="{5B0AF463-4E08-4D96-841A-DB620CA5CDC4}" dt="2021-11-04T12:32:38.692" v="12282" actId="14100"/>
          <ac:picMkLst>
            <pc:docMk/>
            <pc:sldMk cId="4043219102" sldId="578"/>
            <ac:picMk id="5" creationId="{9F8E35F3-F99A-40B5-8DED-B0DC774FACBC}"/>
          </ac:picMkLst>
        </pc:picChg>
        <pc:picChg chg="del">
          <ac:chgData name="Stork, Jonathan D." userId="674f2f4b-8757-44d7-b775-848f57bd7780" providerId="ADAL" clId="{5B0AF463-4E08-4D96-841A-DB620CA5CDC4}" dt="2021-11-04T12:31:53.482" v="12275" actId="478"/>
          <ac:picMkLst>
            <pc:docMk/>
            <pc:sldMk cId="4043219102" sldId="578"/>
            <ac:picMk id="19" creationId="{603700F5-3B4E-413D-819C-A4C43A5A18CA}"/>
          </ac:picMkLst>
        </pc:picChg>
      </pc:sldChg>
      <pc:sldChg chg="modSp mod modNotesTx">
        <pc:chgData name="Stork, Jonathan D." userId="674f2f4b-8757-44d7-b775-848f57bd7780" providerId="ADAL" clId="{5B0AF463-4E08-4D96-841A-DB620CA5CDC4}" dt="2021-11-15T13:27:42.134" v="30260" actId="20577"/>
        <pc:sldMkLst>
          <pc:docMk/>
          <pc:sldMk cId="1491822201" sldId="579"/>
        </pc:sldMkLst>
        <pc:cxnChg chg="mod">
          <ac:chgData name="Stork, Jonathan D." userId="674f2f4b-8757-44d7-b775-848f57bd7780" providerId="ADAL" clId="{5B0AF463-4E08-4D96-841A-DB620CA5CDC4}" dt="2021-11-04T18:54:26.922" v="15244" actId="14100"/>
          <ac:cxnSpMkLst>
            <pc:docMk/>
            <pc:sldMk cId="1491822201" sldId="579"/>
            <ac:cxnSpMk id="6" creationId="{6DE97A3D-5EDA-4077-B2F7-E2A4C8FBB6C5}"/>
          </ac:cxnSpMkLst>
        </pc:cxnChg>
      </pc:sldChg>
      <pc:sldChg chg="addSp delSp modSp add mod ord setBg modAnim delDesignElem modNotesTx">
        <pc:chgData name="Stork, Jonathan D." userId="674f2f4b-8757-44d7-b775-848f57bd7780" providerId="ADAL" clId="{5B0AF463-4E08-4D96-841A-DB620CA5CDC4}" dt="2021-11-15T13:27:45.341" v="30261" actId="20577"/>
        <pc:sldMkLst>
          <pc:docMk/>
          <pc:sldMk cId="943419631" sldId="580"/>
        </pc:sldMkLst>
        <pc:spChg chg="mod">
          <ac:chgData name="Stork, Jonathan D." userId="674f2f4b-8757-44d7-b775-848f57bd7780" providerId="ADAL" clId="{5B0AF463-4E08-4D96-841A-DB620CA5CDC4}" dt="2021-11-03T17:50:34.423" v="5930" actId="20577"/>
          <ac:spMkLst>
            <pc:docMk/>
            <pc:sldMk cId="943419631" sldId="580"/>
            <ac:spMk id="2" creationId="{9E0E62EF-A669-4153-AAE6-D1AC95C89760}"/>
          </ac:spMkLst>
        </pc:spChg>
        <pc:spChg chg="add mod">
          <ac:chgData name="Stork, Jonathan D." userId="674f2f4b-8757-44d7-b775-848f57bd7780" providerId="ADAL" clId="{5B0AF463-4E08-4D96-841A-DB620CA5CDC4}" dt="2021-11-09T20:51:23.550" v="23848" actId="207"/>
          <ac:spMkLst>
            <pc:docMk/>
            <pc:sldMk cId="943419631" sldId="580"/>
            <ac:spMk id="3" creationId="{F7B8E1C1-5498-403C-936B-48BE2A956985}"/>
          </ac:spMkLst>
        </pc:spChg>
        <pc:spChg chg="add mod">
          <ac:chgData name="Stork, Jonathan D." userId="674f2f4b-8757-44d7-b775-848f57bd7780" providerId="ADAL" clId="{5B0AF463-4E08-4D96-841A-DB620CA5CDC4}" dt="2021-11-09T20:52:09.094" v="23852" actId="14100"/>
          <ac:spMkLst>
            <pc:docMk/>
            <pc:sldMk cId="943419631" sldId="580"/>
            <ac:spMk id="7" creationId="{114B1ECE-3E34-4E97-9061-1DF7677D104F}"/>
          </ac:spMkLst>
        </pc:spChg>
        <pc:spChg chg="del">
          <ac:chgData name="Stork, Jonathan D." userId="674f2f4b-8757-44d7-b775-848f57bd7780" providerId="ADAL" clId="{5B0AF463-4E08-4D96-841A-DB620CA5CDC4}" dt="2021-11-03T13:08:45.252" v="39"/>
          <ac:spMkLst>
            <pc:docMk/>
            <pc:sldMk cId="943419631" sldId="580"/>
            <ac:spMk id="10" creationId="{77979EE2-0C47-4C34-B19A-F2C89424F6D1}"/>
          </ac:spMkLst>
        </pc:spChg>
        <pc:spChg chg="del">
          <ac:chgData name="Stork, Jonathan D." userId="674f2f4b-8757-44d7-b775-848f57bd7780" providerId="ADAL" clId="{5B0AF463-4E08-4D96-841A-DB620CA5CDC4}" dt="2021-11-03T13:08:45.252" v="39"/>
          <ac:spMkLst>
            <pc:docMk/>
            <pc:sldMk cId="943419631" sldId="580"/>
            <ac:spMk id="12" creationId="{0204F0E0-9F28-4E8A-ADAD-4E24453F5AE6}"/>
          </ac:spMkLst>
        </pc:spChg>
        <pc:spChg chg="mod">
          <ac:chgData name="Stork, Jonathan D." userId="674f2f4b-8757-44d7-b775-848f57bd7780" providerId="ADAL" clId="{5B0AF463-4E08-4D96-841A-DB620CA5CDC4}" dt="2021-11-09T20:48:45.761" v="23716" actId="1076"/>
          <ac:spMkLst>
            <pc:docMk/>
            <pc:sldMk cId="943419631" sldId="580"/>
            <ac:spMk id="13" creationId="{ECC1EA8E-F70A-425A-8ABA-6BCBE052B00B}"/>
          </ac:spMkLst>
        </pc:spChg>
        <pc:picChg chg="mod">
          <ac:chgData name="Stork, Jonathan D." userId="674f2f4b-8757-44d7-b775-848f57bd7780" providerId="ADAL" clId="{5B0AF463-4E08-4D96-841A-DB620CA5CDC4}" dt="2021-11-09T20:50:01.559" v="23805" actId="1076"/>
          <ac:picMkLst>
            <pc:docMk/>
            <pc:sldMk cId="943419631" sldId="580"/>
            <ac:picMk id="9" creationId="{D6E8738D-B5F4-43BC-B651-FFA5CAFE530F}"/>
          </ac:picMkLst>
        </pc:picChg>
        <pc:cxnChg chg="add mod">
          <ac:chgData name="Stork, Jonathan D." userId="674f2f4b-8757-44d7-b775-848f57bd7780" providerId="ADAL" clId="{5B0AF463-4E08-4D96-841A-DB620CA5CDC4}" dt="2021-11-04T18:55:08.687" v="15248" actId="1076"/>
          <ac:cxnSpMkLst>
            <pc:docMk/>
            <pc:sldMk cId="943419631" sldId="580"/>
            <ac:cxnSpMk id="5" creationId="{43448AE6-AB47-4CE1-BF46-2FB8BE9DA175}"/>
          </ac:cxnSpMkLst>
        </pc:cxnChg>
      </pc:sldChg>
      <pc:sldChg chg="add del">
        <pc:chgData name="Stork, Jonathan D." userId="674f2f4b-8757-44d7-b775-848f57bd7780" providerId="ADAL" clId="{5B0AF463-4E08-4D96-841A-DB620CA5CDC4}" dt="2021-11-03T14:59:29.071" v="807" actId="47"/>
        <pc:sldMkLst>
          <pc:docMk/>
          <pc:sldMk cId="390183163" sldId="581"/>
        </pc:sldMkLst>
      </pc:sldChg>
      <pc:sldChg chg="addSp delSp modSp add mod modAnim addCm delCm modNotesTx">
        <pc:chgData name="Stork, Jonathan D." userId="674f2f4b-8757-44d7-b775-848f57bd7780" providerId="ADAL" clId="{5B0AF463-4E08-4D96-841A-DB620CA5CDC4}" dt="2021-11-15T13:27:55.866" v="30265" actId="20577"/>
        <pc:sldMkLst>
          <pc:docMk/>
          <pc:sldMk cId="955114014" sldId="581"/>
        </pc:sldMkLst>
        <pc:spChg chg="mod">
          <ac:chgData name="Stork, Jonathan D." userId="674f2f4b-8757-44d7-b775-848f57bd7780" providerId="ADAL" clId="{5B0AF463-4E08-4D96-841A-DB620CA5CDC4}" dt="2021-11-03T15:20:04.966" v="1104" actId="20577"/>
          <ac:spMkLst>
            <pc:docMk/>
            <pc:sldMk cId="955114014" sldId="581"/>
            <ac:spMk id="2" creationId="{81D720CE-3453-43EE-94D0-4BE78D1AF896}"/>
          </ac:spMkLst>
        </pc:spChg>
        <pc:spChg chg="del">
          <ac:chgData name="Stork, Jonathan D." userId="674f2f4b-8757-44d7-b775-848f57bd7780" providerId="ADAL" clId="{5B0AF463-4E08-4D96-841A-DB620CA5CDC4}" dt="2021-11-03T15:21:05.035" v="1106" actId="22"/>
          <ac:spMkLst>
            <pc:docMk/>
            <pc:sldMk cId="955114014" sldId="581"/>
            <ac:spMk id="7" creationId="{0CB26509-85BA-420D-A6E2-768B9F9D22CB}"/>
          </ac:spMkLst>
        </pc:spChg>
        <pc:spChg chg="add mod">
          <ac:chgData name="Stork, Jonathan D." userId="674f2f4b-8757-44d7-b775-848f57bd7780" providerId="ADAL" clId="{5B0AF463-4E08-4D96-841A-DB620CA5CDC4}" dt="2021-11-09T21:46:20.951" v="27720" actId="14100"/>
          <ac:spMkLst>
            <pc:docMk/>
            <pc:sldMk cId="955114014" sldId="581"/>
            <ac:spMk id="10" creationId="{4F7E966B-DFFC-4531-BAAF-91A047BD75B7}"/>
          </ac:spMkLst>
        </pc:spChg>
        <pc:spChg chg="add mod ord">
          <ac:chgData name="Stork, Jonathan D." userId="674f2f4b-8757-44d7-b775-848f57bd7780" providerId="ADAL" clId="{5B0AF463-4E08-4D96-841A-DB620CA5CDC4}" dt="2021-11-03T16:20:57.757" v="1432" actId="692"/>
          <ac:spMkLst>
            <pc:docMk/>
            <pc:sldMk cId="955114014" sldId="581"/>
            <ac:spMk id="11" creationId="{8EB5A38B-9DE9-4930-B901-1278A45F8ED3}"/>
          </ac:spMkLst>
        </pc:spChg>
        <pc:spChg chg="add del mod">
          <ac:chgData name="Stork, Jonathan D." userId="674f2f4b-8757-44d7-b775-848f57bd7780" providerId="ADAL" clId="{5B0AF463-4E08-4D96-841A-DB620CA5CDC4}" dt="2021-11-09T21:45:05.901" v="27676" actId="478"/>
          <ac:spMkLst>
            <pc:docMk/>
            <pc:sldMk cId="955114014" sldId="581"/>
            <ac:spMk id="12" creationId="{C7C996B8-A624-436C-9395-513852A298AA}"/>
          </ac:spMkLst>
        </pc:spChg>
        <pc:spChg chg="add mod">
          <ac:chgData name="Stork, Jonathan D." userId="674f2f4b-8757-44d7-b775-848f57bd7780" providerId="ADAL" clId="{5B0AF463-4E08-4D96-841A-DB620CA5CDC4}" dt="2021-11-09T21:45:33.535" v="27684" actId="1076"/>
          <ac:spMkLst>
            <pc:docMk/>
            <pc:sldMk cId="955114014" sldId="581"/>
            <ac:spMk id="13" creationId="{737A35BB-13E1-4B2E-90D3-8060C0F901C9}"/>
          </ac:spMkLst>
        </pc:spChg>
        <pc:picChg chg="del">
          <ac:chgData name="Stork, Jonathan D." userId="674f2f4b-8757-44d7-b775-848f57bd7780" providerId="ADAL" clId="{5B0AF463-4E08-4D96-841A-DB620CA5CDC4}" dt="2021-11-03T15:20:08.601" v="1105" actId="478"/>
          <ac:picMkLst>
            <pc:docMk/>
            <pc:sldMk cId="955114014" sldId="581"/>
            <ac:picMk id="4" creationId="{5B1400D6-65B9-4D26-B443-25B85337242D}"/>
          </ac:picMkLst>
        </pc:picChg>
        <pc:picChg chg="add mod ord">
          <ac:chgData name="Stork, Jonathan D." userId="674f2f4b-8757-44d7-b775-848f57bd7780" providerId="ADAL" clId="{5B0AF463-4E08-4D96-841A-DB620CA5CDC4}" dt="2021-11-03T16:13:01.366" v="1352" actId="1076"/>
          <ac:picMkLst>
            <pc:docMk/>
            <pc:sldMk cId="955114014" sldId="581"/>
            <ac:picMk id="6" creationId="{4E6D10B3-818E-4F71-9C10-4E6B0F8880DD}"/>
          </ac:picMkLst>
        </pc:picChg>
        <pc:picChg chg="add mod ord">
          <ac:chgData name="Stork, Jonathan D." userId="674f2f4b-8757-44d7-b775-848f57bd7780" providerId="ADAL" clId="{5B0AF463-4E08-4D96-841A-DB620CA5CDC4}" dt="2021-11-09T21:45:27.837" v="27683" actId="1076"/>
          <ac:picMkLst>
            <pc:docMk/>
            <pc:sldMk cId="955114014" sldId="581"/>
            <ac:picMk id="9" creationId="{AC24E73A-C011-48CB-8D90-97D94D663C54}"/>
          </ac:picMkLst>
        </pc:picChg>
        <pc:cxnChg chg="mod">
          <ac:chgData name="Stork, Jonathan D." userId="674f2f4b-8757-44d7-b775-848f57bd7780" providerId="ADAL" clId="{5B0AF463-4E08-4D96-841A-DB620CA5CDC4}" dt="2021-11-04T18:54:15.305" v="15243" actId="14100"/>
          <ac:cxnSpMkLst>
            <pc:docMk/>
            <pc:sldMk cId="955114014" sldId="581"/>
            <ac:cxnSpMk id="5" creationId="{2D7130EA-540E-44D5-B5E6-ACBA467820EB}"/>
          </ac:cxnSpMkLst>
        </pc:cxnChg>
        <pc:cxnChg chg="add del mod">
          <ac:chgData name="Stork, Jonathan D." userId="674f2f4b-8757-44d7-b775-848f57bd7780" providerId="ADAL" clId="{5B0AF463-4E08-4D96-841A-DB620CA5CDC4}" dt="2021-11-03T20:51:34.549" v="11697" actId="478"/>
          <ac:cxnSpMkLst>
            <pc:docMk/>
            <pc:sldMk cId="955114014" sldId="581"/>
            <ac:cxnSpMk id="14" creationId="{33AB9A62-C6F9-4695-8BB3-90CFBC513DB8}"/>
          </ac:cxnSpMkLst>
        </pc:cxnChg>
      </pc:sldChg>
      <pc:sldChg chg="addSp modSp add mod modAnim modNotesTx">
        <pc:chgData name="Stork, Jonathan D." userId="674f2f4b-8757-44d7-b775-848f57bd7780" providerId="ADAL" clId="{5B0AF463-4E08-4D96-841A-DB620CA5CDC4}" dt="2021-11-15T13:28:03.330" v="30267" actId="20577"/>
        <pc:sldMkLst>
          <pc:docMk/>
          <pc:sldMk cId="3534685185" sldId="582"/>
        </pc:sldMkLst>
        <pc:spChg chg="add mod">
          <ac:chgData name="Stork, Jonathan D." userId="674f2f4b-8757-44d7-b775-848f57bd7780" providerId="ADAL" clId="{5B0AF463-4E08-4D96-841A-DB620CA5CDC4}" dt="2021-11-04T13:19:13.546" v="15098" actId="1076"/>
          <ac:spMkLst>
            <pc:docMk/>
            <pc:sldMk cId="3534685185" sldId="582"/>
            <ac:spMk id="3" creationId="{17079DA5-7E05-485F-AE68-8B2D16823D31}"/>
          </ac:spMkLst>
        </pc:spChg>
        <pc:cxnChg chg="mod">
          <ac:chgData name="Stork, Jonathan D." userId="674f2f4b-8757-44d7-b775-848f57bd7780" providerId="ADAL" clId="{5B0AF463-4E08-4D96-841A-DB620CA5CDC4}" dt="2021-11-04T18:54:06.484" v="15242" actId="14100"/>
          <ac:cxnSpMkLst>
            <pc:docMk/>
            <pc:sldMk cId="3534685185" sldId="582"/>
            <ac:cxnSpMk id="5" creationId="{2D7130EA-540E-44D5-B5E6-ACBA467820EB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64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93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0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99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7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6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4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12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90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6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84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8BD8E7-1312-41F3-99C4-6DA5AF8919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73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9F9D-F256-4415-B153-7EB94346499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05-5F90-4CF2-90B6-3281925299E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05871A-525A-4323-9FF7-F057E0EC5B1E}"/>
              </a:ext>
            </a:extLst>
          </p:cNvPr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3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3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8343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0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88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2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9F9D-F256-4415-B153-7EB94346499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05-5F90-4CF2-90B6-328192529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5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19F9D-F256-4415-B153-7EB943464993}" type="datetimeFigureOut">
              <a:rPr lang="en-US" smtClean="0"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8C05-5F90-4CF2-90B6-3281925299E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AE87D6-F305-427A-8248-D345CD85CBBF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1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C46D93-8E9E-463B-9DA6-2D0F0108F683}"/>
              </a:ext>
            </a:extLst>
          </p:cNvPr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2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51" r:id="rId12"/>
    <p:sldLayoutId id="2147483656" r:id="rId13"/>
    <p:sldLayoutId id="2147483657" r:id="rId14"/>
    <p:sldLayoutId id="2147483686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stork@nd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732200"/>
            <a:ext cx="11125200" cy="914400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latin typeface="Arial Black" panose="020B0A04020102020204" pitchFamily="34" charset="0"/>
              </a:rPr>
              <a:t>Density Profiling System </a:t>
            </a:r>
            <a:r>
              <a:rPr lang="en-US" dirty="0">
                <a:latin typeface="Arial Black" panose="020B0A04020102020204" pitchFamily="34" charset="0"/>
              </a:rPr>
              <a:t>Research in North Dakota</a:t>
            </a:r>
            <a:br>
              <a:rPr lang="en-US" cap="none" dirty="0">
                <a:latin typeface="Arial Black" panose="020B0A04020102020204" pitchFamily="34" charset="0"/>
              </a:rPr>
            </a:br>
            <a:endParaRPr lang="en-US" cap="none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113474"/>
            <a:ext cx="11125200" cy="425437"/>
          </a:xfrm>
        </p:spPr>
        <p:txBody>
          <a:bodyPr>
            <a:normAutofit/>
          </a:bodyPr>
          <a:lstStyle/>
          <a:p>
            <a:r>
              <a:rPr lang="en-US" dirty="0"/>
              <a:t>Jon Stork, P.E.</a:t>
            </a:r>
          </a:p>
          <a:p>
            <a:endParaRPr lang="en-US" dirty="0"/>
          </a:p>
          <a:p>
            <a:endParaRPr lang="en-US" cap="none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715B30-B958-4CE0-9F09-2330202352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1" y="6265325"/>
            <a:ext cx="2337538" cy="5471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3EAC91F-E392-4E07-A8C8-524D43CF9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2359" y="0"/>
            <a:ext cx="7645047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1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20CE-3453-43EE-94D0-4BE78D1A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9521"/>
            <a:ext cx="10515600" cy="1325563"/>
          </a:xfrm>
        </p:spPr>
        <p:txBody>
          <a:bodyPr/>
          <a:lstStyle/>
          <a:p>
            <a:r>
              <a:rPr lang="en-US" b="1" dirty="0"/>
              <a:t>Fog Seal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400D6-65B9-4D26-B443-25B853372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4880" y="681036"/>
            <a:ext cx="7083552" cy="531266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7130EA-540E-44D5-B5E6-ACBA467820EB}"/>
              </a:ext>
            </a:extLst>
          </p:cNvPr>
          <p:cNvCxnSpPr>
            <a:cxnSpLocks/>
          </p:cNvCxnSpPr>
          <p:nvPr/>
        </p:nvCxnSpPr>
        <p:spPr>
          <a:xfrm>
            <a:off x="533400" y="1202622"/>
            <a:ext cx="199714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7079DA5-7E05-485F-AE68-8B2D16823D31}"/>
              </a:ext>
            </a:extLst>
          </p:cNvPr>
          <p:cNvSpPr txBox="1"/>
          <p:nvPr/>
        </p:nvSpPr>
        <p:spPr>
          <a:xfrm>
            <a:off x="533400" y="1710755"/>
            <a:ext cx="38801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b="1" dirty="0"/>
              <a:t>When to collect?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b="1" dirty="0"/>
              <a:t>Inconsistent coverage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b="1" dirty="0"/>
              <a:t>Process delays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68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24E73A-C011-48CB-8D90-97D94D663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62" y="361581"/>
            <a:ext cx="8656938" cy="44526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D720CE-3453-43EE-94D0-4BE78D1A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49521"/>
            <a:ext cx="10515600" cy="1325563"/>
          </a:xfrm>
        </p:spPr>
        <p:txBody>
          <a:bodyPr/>
          <a:lstStyle/>
          <a:p>
            <a:r>
              <a:rPr lang="en-US" b="1" dirty="0"/>
              <a:t>Joints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7130EA-540E-44D5-B5E6-ACBA467820EB}"/>
              </a:ext>
            </a:extLst>
          </p:cNvPr>
          <p:cNvCxnSpPr>
            <a:cxnSpLocks/>
          </p:cNvCxnSpPr>
          <p:nvPr/>
        </p:nvCxnSpPr>
        <p:spPr>
          <a:xfrm>
            <a:off x="533400" y="1202622"/>
            <a:ext cx="146552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E6D10B3-818E-4F71-9C10-4E6B0F888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13504" y="3838247"/>
            <a:ext cx="6582694" cy="2324424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7E966B-DFFC-4531-BAAF-91A047BD75B7}"/>
              </a:ext>
            </a:extLst>
          </p:cNvPr>
          <p:cNvSpPr txBox="1"/>
          <p:nvPr/>
        </p:nvSpPr>
        <p:spPr>
          <a:xfrm>
            <a:off x="540401" y="1766281"/>
            <a:ext cx="29276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b="1" dirty="0"/>
              <a:t>Geometry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b="1" dirty="0"/>
              <a:t>Double-tacked joints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eriod"/>
            </a:pPr>
            <a:r>
              <a:rPr lang="en-US" sz="2400" b="1" dirty="0"/>
              <a:t>Notched-wedge joint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B5A38B-9DE9-4930-B901-1278A45F8ED3}"/>
              </a:ext>
            </a:extLst>
          </p:cNvPr>
          <p:cNvSpPr/>
          <p:nvPr/>
        </p:nvSpPr>
        <p:spPr>
          <a:xfrm>
            <a:off x="7433041" y="4318823"/>
            <a:ext cx="475488" cy="914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7A35BB-13E1-4B2E-90D3-8060C0F901C9}"/>
              </a:ext>
            </a:extLst>
          </p:cNvPr>
          <p:cNvSpPr/>
          <p:nvPr/>
        </p:nvSpPr>
        <p:spPr>
          <a:xfrm>
            <a:off x="5943600" y="2346038"/>
            <a:ext cx="152400" cy="1916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2BE45-1131-416A-91C3-8782F9DA9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67" y="274637"/>
            <a:ext cx="3425826" cy="1325563"/>
          </a:xfrm>
        </p:spPr>
        <p:txBody>
          <a:bodyPr/>
          <a:lstStyle/>
          <a:p>
            <a:r>
              <a:rPr lang="en-US" b="1" dirty="0"/>
              <a:t>Final Thoughts</a:t>
            </a:r>
          </a:p>
        </p:txBody>
      </p:sp>
      <p:pic>
        <p:nvPicPr>
          <p:cNvPr id="5" name="Content Placeholder 4" descr="A group of people standing in front of a white truck&#10;&#10;Description automatically generated with medium confidence">
            <a:extLst>
              <a:ext uri="{FF2B5EF4-FFF2-40B4-BE49-F238E27FC236}">
                <a16:creationId xmlns:a16="http://schemas.microsoft.com/office/drawing/2014/main" id="{2370C580-CC6B-44ED-B7DA-8585FAB4E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6" t="31763" r="11095"/>
          <a:stretch/>
        </p:blipFill>
        <p:spPr>
          <a:xfrm>
            <a:off x="4818889" y="1275869"/>
            <a:ext cx="6614444" cy="3852672"/>
          </a:xfr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3C0263-76B7-431A-B323-1332426E04B8}"/>
              </a:ext>
            </a:extLst>
          </p:cNvPr>
          <p:cNvCxnSpPr>
            <a:cxnSpLocks/>
          </p:cNvCxnSpPr>
          <p:nvPr/>
        </p:nvCxnSpPr>
        <p:spPr>
          <a:xfrm>
            <a:off x="533400" y="1202622"/>
            <a:ext cx="342249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C13348A-AD47-4227-83C1-8D407526BFBA}"/>
              </a:ext>
            </a:extLst>
          </p:cNvPr>
          <p:cNvSpPr txBox="1"/>
          <p:nvPr/>
        </p:nvSpPr>
        <p:spPr>
          <a:xfrm>
            <a:off x="533400" y="1710755"/>
            <a:ext cx="3880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b="1" dirty="0"/>
              <a:t>Uniformity!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b="1" dirty="0"/>
              <a:t>Consistent HMA production/construction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b="1" dirty="0"/>
              <a:t>Try it.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637A60-1CBF-4A1A-B31D-2BC22D4E30A1}"/>
              </a:ext>
            </a:extLst>
          </p:cNvPr>
          <p:cNvSpPr txBox="1"/>
          <p:nvPr/>
        </p:nvSpPr>
        <p:spPr>
          <a:xfrm>
            <a:off x="530067" y="4804210"/>
            <a:ext cx="626443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4400" b="1" dirty="0"/>
              <a:t>Questions?</a:t>
            </a:r>
          </a:p>
          <a:p>
            <a:pPr>
              <a:spcBef>
                <a:spcPts val="600"/>
              </a:spcBef>
            </a:pPr>
            <a:r>
              <a:rPr lang="en-US" sz="2400" b="1" dirty="0"/>
              <a:t>Jon Stork, NDDOT Material &amp; Research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hlinkClick r:id="rId4"/>
              </a:rPr>
              <a:t>jstork@nd.gov</a:t>
            </a:r>
            <a:r>
              <a:rPr lang="en-US" sz="2400" b="1" dirty="0"/>
              <a:t>      (701) 328-6903</a:t>
            </a:r>
          </a:p>
          <a:p>
            <a:pPr>
              <a:spcBef>
                <a:spcPts val="1800"/>
              </a:spcBef>
            </a:pPr>
            <a:endParaRPr lang="en-US" sz="40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3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2A5D-8A9D-45AD-8F4D-1771D76AB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Autofit/>
          </a:bodyPr>
          <a:lstStyle/>
          <a:p>
            <a:pPr algn="ctr"/>
            <a:r>
              <a:rPr lang="en-US" b="1" dirty="0"/>
              <a:t>Density Profiling System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2954F-5CE8-4FD9-AC1C-2BAD4079B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400" dirty="0"/>
              <a:t>Need for continuous, non-destructive testing on HMA roadways</a:t>
            </a:r>
          </a:p>
          <a:p>
            <a:pPr lvl="1"/>
            <a:r>
              <a:rPr lang="en-US" dirty="0"/>
              <a:t>GSSI </a:t>
            </a:r>
            <a:r>
              <a:rPr lang="en-US" dirty="0" err="1"/>
              <a:t>PaveScan</a:t>
            </a:r>
            <a:r>
              <a:rPr lang="en-US" dirty="0"/>
              <a:t> RDM 2.0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TPF-5(443): Continuous Asphalt Mixture Compaction Assessment using Density Profiling System (DPS)</a:t>
            </a:r>
          </a:p>
          <a:p>
            <a:pPr lvl="1"/>
            <a:r>
              <a:rPr lang="en-US" dirty="0"/>
              <a:t>NDDOT Committed from 2020-2022</a:t>
            </a:r>
          </a:p>
        </p:txBody>
      </p:sp>
      <p:pic>
        <p:nvPicPr>
          <p:cNvPr id="8" name="Picture 7" descr="A picture containing road, sky, outdoor, grass&#10;&#10;Description automatically generated">
            <a:extLst>
              <a:ext uri="{FF2B5EF4-FFF2-40B4-BE49-F238E27FC236}">
                <a16:creationId xmlns:a16="http://schemas.microsoft.com/office/drawing/2014/main" id="{2B9EA52D-4726-4BF0-9EF9-07BA79F8B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r="31697"/>
          <a:stretch/>
        </p:blipFill>
        <p:spPr>
          <a:xfrm>
            <a:off x="1" y="0"/>
            <a:ext cx="4614529" cy="6571485"/>
          </a:xfrm>
          <a:prstGeom prst="rect">
            <a:avLst/>
          </a:prstGeom>
          <a:effectLst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316430-49B2-474F-84D1-4BFBE21DF50B}"/>
              </a:ext>
            </a:extLst>
          </p:cNvPr>
          <p:cNvCxnSpPr>
            <a:cxnSpLocks/>
          </p:cNvCxnSpPr>
          <p:nvPr/>
        </p:nvCxnSpPr>
        <p:spPr>
          <a:xfrm flipV="1">
            <a:off x="5080934" y="2115117"/>
            <a:ext cx="6309360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3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0407EA64-050F-445F-8B23-5C979AA9E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458" y="954344"/>
            <a:ext cx="9007084" cy="5559269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E4F686BB-990E-425B-B857-A274DC0EF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2016" y="206401"/>
            <a:ext cx="5827968" cy="7479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/>
              <a:t>DPS Projects in ND</a:t>
            </a:r>
            <a:endParaRPr lang="en-US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DDA819A-D3E2-4F95-BC26-E001CE6CBDB4}"/>
              </a:ext>
            </a:extLst>
          </p:cNvPr>
          <p:cNvCxnSpPr>
            <a:cxnSpLocks/>
          </p:cNvCxnSpPr>
          <p:nvPr/>
        </p:nvCxnSpPr>
        <p:spPr>
          <a:xfrm>
            <a:off x="2304855" y="897955"/>
            <a:ext cx="765600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13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9C1DD76-0360-4469-B5DE-23CF21C5776C}"/>
              </a:ext>
            </a:extLst>
          </p:cNvPr>
          <p:cNvSpPr txBox="1">
            <a:spLocks/>
          </p:cNvSpPr>
          <p:nvPr/>
        </p:nvSpPr>
        <p:spPr>
          <a:xfrm>
            <a:off x="360231" y="1174383"/>
            <a:ext cx="3889248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E1A03-5C44-4C85-9A4E-59223C88C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520" y="1384474"/>
            <a:ext cx="6284408" cy="364432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018B4ADE-4CD0-4429-9775-73DFC24AA67D}"/>
              </a:ext>
            </a:extLst>
          </p:cNvPr>
          <p:cNvSpPr/>
          <p:nvPr/>
        </p:nvSpPr>
        <p:spPr>
          <a:xfrm>
            <a:off x="4841357" y="3185122"/>
            <a:ext cx="871163" cy="349590"/>
          </a:xfrm>
          <a:prstGeom prst="rightArrow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687608-C0A8-4275-BEC8-B2DF2139B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673" y="3672878"/>
            <a:ext cx="4584589" cy="27495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34722B4-DF97-4C19-ACBD-B3F6918B5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673" y="272849"/>
            <a:ext cx="4584589" cy="2749534"/>
          </a:xfrm>
          <a:prstGeom prst="rect">
            <a:avLst/>
          </a:prstGeom>
        </p:spPr>
      </p:pic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A43642EB-695F-405B-A3D9-5413BE59E240}"/>
              </a:ext>
            </a:extLst>
          </p:cNvPr>
          <p:cNvSpPr/>
          <p:nvPr/>
        </p:nvSpPr>
        <p:spPr>
          <a:xfrm>
            <a:off x="2579740" y="3022382"/>
            <a:ext cx="297572" cy="650495"/>
          </a:xfrm>
          <a:prstGeom prst="upDownArrow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4400C0-F8BA-4466-BE0C-85F40C15E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636" y="272849"/>
            <a:ext cx="6552828" cy="8352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/>
              <a:t>Dielectric to Density – ND 32</a:t>
            </a:r>
            <a:endParaRPr lang="en-US" sz="40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943EF41-0B3A-4116-8E17-A1A984DC7D64}"/>
              </a:ext>
            </a:extLst>
          </p:cNvPr>
          <p:cNvCxnSpPr>
            <a:cxnSpLocks/>
          </p:cNvCxnSpPr>
          <p:nvPr/>
        </p:nvCxnSpPr>
        <p:spPr>
          <a:xfrm>
            <a:off x="5712520" y="983166"/>
            <a:ext cx="61510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71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5233D-EB11-418E-8CE7-07DA02F00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46" y="-109853"/>
            <a:ext cx="6434708" cy="1325563"/>
          </a:xfrm>
        </p:spPr>
        <p:txBody>
          <a:bodyPr/>
          <a:lstStyle/>
          <a:p>
            <a:r>
              <a:rPr lang="en-US" b="1" dirty="0"/>
              <a:t>Mix Production - Sensitivity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0A2F0D-EF80-44A0-A52B-D9AE255766AC}"/>
              </a:ext>
            </a:extLst>
          </p:cNvPr>
          <p:cNvCxnSpPr>
            <a:cxnSpLocks/>
          </p:cNvCxnSpPr>
          <p:nvPr/>
        </p:nvCxnSpPr>
        <p:spPr>
          <a:xfrm>
            <a:off x="2878646" y="824670"/>
            <a:ext cx="61510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FFF3CAB-8383-4999-AA23-7F3E2369B006}"/>
              </a:ext>
            </a:extLst>
          </p:cNvPr>
          <p:cNvSpPr txBox="1"/>
          <p:nvPr/>
        </p:nvSpPr>
        <p:spPr>
          <a:xfrm>
            <a:off x="9821296" y="1746679"/>
            <a:ext cx="2124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</a:rPr>
              <a:t>Test 8-1 to 8-3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+0.12% AC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-0.8% AV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No blend changes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+0.8% moisture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E35F3-F99A-40B5-8DED-B0DC774FA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614" y="905163"/>
            <a:ext cx="9035682" cy="568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1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CF35EEB-9D55-4210-BAA9-3C4E3714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46" y="-109853"/>
            <a:ext cx="6434708" cy="1325563"/>
          </a:xfrm>
        </p:spPr>
        <p:txBody>
          <a:bodyPr/>
          <a:lstStyle/>
          <a:p>
            <a:r>
              <a:rPr lang="en-US" b="1" dirty="0"/>
              <a:t>US 83 – Daily Comparison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AE2049B-E33C-407F-BD4F-D50EDB075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8" t="12564"/>
          <a:stretch/>
        </p:blipFill>
        <p:spPr>
          <a:xfrm>
            <a:off x="926592" y="780288"/>
            <a:ext cx="10344912" cy="543031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DE97A3D-5EDA-4077-B2F7-E2A4C8FBB6C5}"/>
              </a:ext>
            </a:extLst>
          </p:cNvPr>
          <p:cNvCxnSpPr>
            <a:cxnSpLocks/>
          </p:cNvCxnSpPr>
          <p:nvPr/>
        </p:nvCxnSpPr>
        <p:spPr>
          <a:xfrm>
            <a:off x="2878646" y="824670"/>
            <a:ext cx="585068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8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E62EF-A669-4153-AAE6-D1AC95C89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64" y="338328"/>
            <a:ext cx="9637776" cy="92904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NDDOT Research Findings - 2021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E8738D-B5F4-43BC-B651-FFA5CAFE5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40" y="2579360"/>
            <a:ext cx="10564119" cy="270662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ECC1EA8E-F70A-425A-8ABA-6BCBE052B00B}"/>
              </a:ext>
            </a:extLst>
          </p:cNvPr>
          <p:cNvSpPr/>
          <p:nvPr/>
        </p:nvSpPr>
        <p:spPr>
          <a:xfrm>
            <a:off x="10263725" y="2459360"/>
            <a:ext cx="1324230" cy="32099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448AE6-AB47-4CE1-BF46-2FB8BE9DA175}"/>
              </a:ext>
            </a:extLst>
          </p:cNvPr>
          <p:cNvCxnSpPr>
            <a:cxnSpLocks/>
          </p:cNvCxnSpPr>
          <p:nvPr/>
        </p:nvCxnSpPr>
        <p:spPr>
          <a:xfrm>
            <a:off x="2431695" y="1101117"/>
            <a:ext cx="732861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F7B8E1C1-5498-403C-936B-48BE2A956985}"/>
              </a:ext>
            </a:extLst>
          </p:cNvPr>
          <p:cNvSpPr/>
          <p:nvPr/>
        </p:nvSpPr>
        <p:spPr>
          <a:xfrm>
            <a:off x="4657344" y="4279392"/>
            <a:ext cx="463296" cy="28041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4B1ECE-3E34-4E97-9061-1DF7677D104F}"/>
              </a:ext>
            </a:extLst>
          </p:cNvPr>
          <p:cNvSpPr/>
          <p:nvPr/>
        </p:nvSpPr>
        <p:spPr>
          <a:xfrm>
            <a:off x="10812497" y="4279392"/>
            <a:ext cx="477296" cy="28041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4341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8A98A6B-C2A1-42A4-8067-26CBE7C06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FEF75C-431D-4652-B915-A6348AE6A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20CE-3453-43EE-94D0-4BE78D1AF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404" y="249521"/>
            <a:ext cx="10515600" cy="1325563"/>
          </a:xfrm>
        </p:spPr>
        <p:txBody>
          <a:bodyPr/>
          <a:lstStyle/>
          <a:p>
            <a:r>
              <a:rPr lang="en-US" b="1" dirty="0"/>
              <a:t>Tips, Tricks &amp; Lessons Learned – </a:t>
            </a:r>
            <a:r>
              <a:rPr lang="en-US" b="1" dirty="0" err="1"/>
              <a:t>PaveScan</a:t>
            </a:r>
            <a:r>
              <a:rPr lang="en-US" b="1" dirty="0"/>
              <a:t> 2.0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7130EA-540E-44D5-B5E6-ACBA467820EB}"/>
              </a:ext>
            </a:extLst>
          </p:cNvPr>
          <p:cNvCxnSpPr>
            <a:cxnSpLocks/>
          </p:cNvCxnSpPr>
          <p:nvPr/>
        </p:nvCxnSpPr>
        <p:spPr>
          <a:xfrm>
            <a:off x="946404" y="1202622"/>
            <a:ext cx="1012042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80D436-ECCB-4F68-8033-C0BAE9F6AEF5}"/>
              </a:ext>
            </a:extLst>
          </p:cNvPr>
          <p:cNvSpPr txBox="1"/>
          <p:nvPr/>
        </p:nvSpPr>
        <p:spPr>
          <a:xfrm>
            <a:off x="729996" y="1575084"/>
            <a:ext cx="53644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Spare set of RDM batteries</a:t>
            </a:r>
          </a:p>
          <a:p>
            <a:r>
              <a:rPr lang="en-US" sz="2800" dirty="0"/>
              <a:t>	$200 / battery</a:t>
            </a:r>
          </a:p>
          <a:p>
            <a:r>
              <a:rPr lang="en-US" sz="2800" dirty="0"/>
              <a:t>	5-6 hours of collection / set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F34BA-C92C-4FB4-8A90-079DEF3AD961}"/>
              </a:ext>
            </a:extLst>
          </p:cNvPr>
          <p:cNvSpPr txBox="1"/>
          <p:nvPr/>
        </p:nvSpPr>
        <p:spPr>
          <a:xfrm>
            <a:off x="729996" y="3332539"/>
            <a:ext cx="536448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 GPS upgrade</a:t>
            </a:r>
          </a:p>
          <a:p>
            <a:r>
              <a:rPr lang="en-US" sz="2800" dirty="0"/>
              <a:t>	Stock unit: Garmin GLO 2</a:t>
            </a:r>
          </a:p>
          <a:p>
            <a:r>
              <a:rPr lang="en-US" sz="2800" dirty="0"/>
              <a:t>	95% &lt;3m accuracy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DC15539-0B1E-49BB-9100-71EDD79605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0" t="4043" r="13363"/>
          <a:stretch/>
        </p:blipFill>
        <p:spPr>
          <a:xfrm>
            <a:off x="6874764" y="1465356"/>
            <a:ext cx="4174236" cy="486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4142</TotalTime>
  <Words>194</Words>
  <Application>Microsoft Office PowerPoint</Application>
  <PresentationFormat>Widescreen</PresentationFormat>
  <Paragraphs>59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Office Theme</vt:lpstr>
      <vt:lpstr>Density Profiling System Research in North Dakota </vt:lpstr>
      <vt:lpstr>Density Profiling System Research</vt:lpstr>
      <vt:lpstr>DPS Projects in ND</vt:lpstr>
      <vt:lpstr>Dielectric to Density – ND 32</vt:lpstr>
      <vt:lpstr>Mix Production - Sensitivity</vt:lpstr>
      <vt:lpstr>US 83 – Daily Comparison</vt:lpstr>
      <vt:lpstr>NDDOT Research Findings - 2021</vt:lpstr>
      <vt:lpstr>PowerPoint Presentation</vt:lpstr>
      <vt:lpstr>Tips, Tricks &amp; Lessons Learned – PaveScan 2.0</vt:lpstr>
      <vt:lpstr>Fog Seal</vt:lpstr>
      <vt:lpstr>Joints </vt:lpstr>
      <vt:lpstr>Final Thoughts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Pipe Inspection</dc:title>
  <dc:creator>Perez, Aaron S.</dc:creator>
  <cp:lastModifiedBy>Stork, Jonathan D.</cp:lastModifiedBy>
  <cp:revision>85</cp:revision>
  <dcterms:created xsi:type="dcterms:W3CDTF">2020-03-09T13:34:18Z</dcterms:created>
  <dcterms:modified xsi:type="dcterms:W3CDTF">2021-11-15T13:28:24Z</dcterms:modified>
</cp:coreProperties>
</file>